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55d: </a:t>
            </a:r>
            <a:r>
              <a:rPr lang="en-US" sz="2800" dirty="0" smtClean="0"/>
              <a:t>¿</a:t>
            </a:r>
            <a:r>
              <a:rPr lang="en-US" sz="2800" dirty="0" err="1"/>
              <a:t>Q</a:t>
            </a:r>
            <a:r>
              <a:rPr lang="en-US" sz="2800" dirty="0" err="1" smtClean="0"/>
              <a:t>uien</a:t>
            </a:r>
            <a:r>
              <a:rPr lang="en-US" sz="2800" dirty="0" smtClean="0"/>
              <a:t> es Reina?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Reflection </a:t>
            </a:r>
            <a:r>
              <a:rPr lang="en-US" sz="2800" u="sng" dirty="0" smtClean="0"/>
              <a:t>: </a:t>
            </a:r>
            <a:r>
              <a:rPr lang="en-US" sz="2800" dirty="0"/>
              <a:t> </a:t>
            </a:r>
            <a:r>
              <a:rPr lang="en-US" sz="2800" dirty="0" smtClean="0"/>
              <a:t>Rosario knows that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is upset about her being so far away for so long . She is not sure if she should stay  or go home to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, what options does she have at this point? What would you do in her place? </a:t>
            </a:r>
            <a:endParaRPr lang="en-US" sz="2800" u="sng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sz="2800" dirty="0" smtClean="0"/>
              <a:t>     </a:t>
            </a:r>
            <a:r>
              <a:rPr lang="en-US" b="1" dirty="0" smtClean="0"/>
              <a:t>LA </a:t>
            </a:r>
            <a:r>
              <a:rPr lang="en-US" b="1" dirty="0" smtClean="0"/>
              <a:t>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(38min</a:t>
            </a:r>
            <a:r>
              <a:rPr lang="en-US" sz="2800" i="1" dirty="0" smtClean="0"/>
              <a:t>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55d:</a:t>
            </a:r>
            <a:r>
              <a:rPr lang="en-US" sz="2800" dirty="0" smtClean="0"/>
              <a:t> </a:t>
            </a:r>
            <a:r>
              <a:rPr lang="en-US" sz="2800" dirty="0"/>
              <a:t>Complete </a:t>
            </a:r>
            <a:r>
              <a:rPr lang="en-US" sz="2800" dirty="0" smtClean="0"/>
              <a:t>p. 2 (#</a:t>
            </a:r>
            <a:r>
              <a:rPr lang="en-US" sz="2800" dirty="0"/>
              <a:t>5</a:t>
            </a:r>
            <a:r>
              <a:rPr lang="en-US" sz="2800" dirty="0" smtClean="0"/>
              <a:t> </a:t>
            </a:r>
            <a:r>
              <a:rPr lang="en-US" sz="2800" dirty="0" smtClean="0"/>
              <a:t>), </a:t>
            </a:r>
            <a:r>
              <a:rPr lang="en-US" sz="2800" dirty="0"/>
              <a:t>p. 3 </a:t>
            </a:r>
            <a:r>
              <a:rPr lang="en-US" sz="2800" dirty="0" smtClean="0"/>
              <a:t>(#9) p. 4 (# 22), </a:t>
            </a:r>
            <a:r>
              <a:rPr lang="en-US" sz="2800" dirty="0"/>
              <a:t>p. </a:t>
            </a:r>
            <a:r>
              <a:rPr lang="en-US" sz="2800" dirty="0" smtClean="0"/>
              <a:t>5 (# </a:t>
            </a:r>
            <a:r>
              <a:rPr lang="en-US" sz="2800" dirty="0" smtClean="0"/>
              <a:t>23])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13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81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23063</TotalTime>
  <Words>127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13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98</cp:revision>
  <cp:lastPrinted>2015-05-20T16:26:09Z</cp:lastPrinted>
  <dcterms:created xsi:type="dcterms:W3CDTF">2014-05-12T21:03:23Z</dcterms:created>
  <dcterms:modified xsi:type="dcterms:W3CDTF">2018-03-13T18:53:48Z</dcterms:modified>
</cp:coreProperties>
</file>